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</p:sldIdLst>
  <p:sldSz cx="6858000" cy="9144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FFFF"/>
    <a:srgbClr val="99CCFF"/>
    <a:srgbClr val="66CCFF"/>
    <a:srgbClr val="FFCC00"/>
    <a:srgbClr val="CCCCFF"/>
    <a:srgbClr val="FF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272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61F6-BBA9-44CF-9215-80AC3350C81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3D8F-D6F4-462D-9B6F-473D3EB64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2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61F6-BBA9-44CF-9215-80AC3350C81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3D8F-D6F4-462D-9B6F-473D3EB64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3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61F6-BBA9-44CF-9215-80AC3350C81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3D8F-D6F4-462D-9B6F-473D3EB64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61F6-BBA9-44CF-9215-80AC3350C81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3D8F-D6F4-462D-9B6F-473D3EB64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2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61F6-BBA9-44CF-9215-80AC3350C81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3D8F-D6F4-462D-9B6F-473D3EB64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61F6-BBA9-44CF-9215-80AC3350C81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3D8F-D6F4-462D-9B6F-473D3EB64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4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61F6-BBA9-44CF-9215-80AC3350C81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3D8F-D6F4-462D-9B6F-473D3EB64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2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61F6-BBA9-44CF-9215-80AC3350C81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3D8F-D6F4-462D-9B6F-473D3EB64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53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61F6-BBA9-44CF-9215-80AC3350C81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3D8F-D6F4-462D-9B6F-473D3EB64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8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61F6-BBA9-44CF-9215-80AC3350C81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3D8F-D6F4-462D-9B6F-473D3EB64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5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61F6-BBA9-44CF-9215-80AC3350C81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3D8F-D6F4-462D-9B6F-473D3EB64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161F6-BBA9-44CF-9215-80AC3350C81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53D8F-D6F4-462D-9B6F-473D3EB64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6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sitive Discipline Parenting Tools by Jane Nelsen, Ed.D., Mary Nelsen Tamborski and Brad Ai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8001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1200" y="5350933"/>
            <a:ext cx="3606800" cy="2178756"/>
          </a:xfrm>
        </p:spPr>
        <p:txBody>
          <a:bodyPr>
            <a:normAutofit/>
          </a:bodyPr>
          <a:lstStyle/>
          <a:p>
            <a:endParaRPr lang="en-US" sz="2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251200" y="5249333"/>
            <a:ext cx="3612445" cy="22803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100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Raising and Teaching all children to become  responsible and respectful. 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Please contact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Paola Garcia (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Parent Liaison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 at 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(630)299-5611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 more information</a:t>
            </a:r>
          </a:p>
          <a:p>
            <a:endParaRPr lang="en-US" sz="2200" dirty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16423"/>
            <a:ext cx="6858000" cy="3759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solidFill>
                <a:schemeClr val="accent4"/>
              </a:solidFill>
            </a:endParaRPr>
          </a:p>
          <a:p>
            <a:pPr algn="ctr"/>
            <a:r>
              <a:rPr lang="en-US" sz="3900" dirty="0" smtClean="0">
                <a:solidFill>
                  <a:srgbClr val="FFFFCC"/>
                </a:solidFill>
              </a:rPr>
              <a:t>POSITIVE DISCIPLINE </a:t>
            </a:r>
            <a:r>
              <a:rPr lang="en-US" sz="3900" dirty="0" smtClean="0">
                <a:solidFill>
                  <a:srgbClr val="FFFFCC"/>
                </a:solidFill>
              </a:rPr>
              <a:t>WORKSHOP</a:t>
            </a:r>
            <a:endParaRPr lang="en-US" sz="3900" dirty="0" smtClean="0">
              <a:solidFill>
                <a:srgbClr val="FFFFCC"/>
              </a:solidFill>
            </a:endParaRPr>
          </a:p>
          <a:p>
            <a:pPr algn="ctr"/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AT GATES ELEMENTARY </a:t>
            </a:r>
            <a:endParaRPr lang="en-US" sz="36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PLEASE JOIN US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SEPTEMBER  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26, 2018 </a:t>
            </a:r>
          </a:p>
          <a:p>
            <a:pPr algn="ctr"/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@ 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8:30-10:00AM IN ROOM 61</a:t>
            </a:r>
            <a:endParaRPr lang="en-US" sz="32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6000" dirty="0" smtClean="0">
                <a:solidFill>
                  <a:srgbClr val="99CCFF"/>
                </a:solidFill>
              </a:rPr>
              <a:t>PARENTING TOOLS</a:t>
            </a:r>
            <a:endParaRPr lang="en-US" sz="6000" dirty="0">
              <a:solidFill>
                <a:srgbClr val="99CC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8211553"/>
            <a:ext cx="6858000" cy="89182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Key to discipline is not punishment but mutual respect.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2992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sitive Discipline Parenting Tools by Jane Nelsen, Ed.D., Mary Nelsen Tamborski and Brad Ai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8001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1200" y="5350933"/>
            <a:ext cx="3606800" cy="2178756"/>
          </a:xfrm>
        </p:spPr>
        <p:txBody>
          <a:bodyPr>
            <a:normAutofit/>
          </a:bodyPr>
          <a:lstStyle/>
          <a:p>
            <a:endParaRPr lang="en-US" sz="2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251200" y="5249333"/>
            <a:ext cx="3612445" cy="22803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Criando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enseñando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todos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los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niños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ser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responsables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respetuosos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Por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favor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contactar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Paola Garcia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Enlace de padres)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630)299-5611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para mas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informacion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1600" b="1" dirty="0" smtClean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16423"/>
            <a:ext cx="6858000" cy="3759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solidFill>
                <a:schemeClr val="accent4"/>
              </a:solidFill>
            </a:endParaRPr>
          </a:p>
          <a:p>
            <a:pPr algn="ctr"/>
            <a:r>
              <a:rPr lang="en-US" sz="3900" dirty="0" smtClean="0">
                <a:solidFill>
                  <a:srgbClr val="FFFFCC"/>
                </a:solidFill>
              </a:rPr>
              <a:t>TALLER DE DISCIPLINA POSITIVA</a:t>
            </a:r>
          </a:p>
          <a:p>
            <a:pPr algn="ctr"/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EN GATES ELEMENTARY </a:t>
            </a:r>
            <a:endParaRPr lang="en-US" sz="36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POR FAVOR ACOMPAÑANOS</a:t>
            </a:r>
            <a:endParaRPr lang="en-US" sz="36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3600" dirty="0" smtClean="0">
                <a:solidFill>
                  <a:srgbClr val="FFFFCC"/>
                </a:solidFill>
              </a:rPr>
              <a:t> </a:t>
            </a:r>
            <a:r>
              <a:rPr lang="en-US" sz="33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SEPTIEMBRE 26, 2018 </a:t>
            </a:r>
          </a:p>
          <a:p>
            <a:pPr algn="ctr"/>
            <a:r>
              <a:rPr lang="en-US" sz="33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DE </a:t>
            </a:r>
            <a:r>
              <a:rPr lang="en-US" sz="33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8:30-10:00AM EN EL SALON 61</a:t>
            </a:r>
            <a:endParaRPr lang="en-US" sz="33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4400" dirty="0" smtClean="0">
                <a:solidFill>
                  <a:srgbClr val="99CCFF"/>
                </a:solidFill>
              </a:rPr>
              <a:t>HERRAMIENTAS DE CRIANZA</a:t>
            </a:r>
            <a:endParaRPr lang="en-US" sz="4400" dirty="0">
              <a:solidFill>
                <a:srgbClr val="99CCFF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8319911"/>
            <a:ext cx="6858000" cy="824088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FFCC"/>
                </a:solidFill>
              </a:rPr>
              <a:t>La clave de la </a:t>
            </a:r>
            <a:r>
              <a:rPr lang="en-US" sz="2400" dirty="0" err="1" smtClean="0">
                <a:solidFill>
                  <a:srgbClr val="FFFFCC"/>
                </a:solidFill>
              </a:rPr>
              <a:t>disciplina</a:t>
            </a:r>
            <a:r>
              <a:rPr lang="en-US" sz="2400" dirty="0" smtClean="0">
                <a:solidFill>
                  <a:srgbClr val="FFFFCC"/>
                </a:solidFill>
              </a:rPr>
              <a:t> no </a:t>
            </a:r>
            <a:r>
              <a:rPr lang="en-US" sz="2400" dirty="0" err="1" smtClean="0">
                <a:solidFill>
                  <a:srgbClr val="FFFFCC"/>
                </a:solidFill>
              </a:rPr>
              <a:t>es</a:t>
            </a:r>
            <a:r>
              <a:rPr lang="en-US" sz="2400" dirty="0" smtClean="0">
                <a:solidFill>
                  <a:srgbClr val="FFFFCC"/>
                </a:solidFill>
              </a:rPr>
              <a:t> el </a:t>
            </a:r>
            <a:r>
              <a:rPr lang="en-US" sz="2400" dirty="0" err="1" smtClean="0">
                <a:solidFill>
                  <a:srgbClr val="FFFFCC"/>
                </a:solidFill>
              </a:rPr>
              <a:t>castigo</a:t>
            </a:r>
            <a:r>
              <a:rPr lang="en-US" sz="2400" dirty="0" smtClean="0">
                <a:solidFill>
                  <a:srgbClr val="FFFFCC"/>
                </a:solidFill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</a:rPr>
              <a:t>sino</a:t>
            </a:r>
            <a:r>
              <a:rPr lang="en-US" sz="2400" dirty="0" smtClean="0">
                <a:solidFill>
                  <a:srgbClr val="FFFFCC"/>
                </a:solidFill>
              </a:rPr>
              <a:t> el </a:t>
            </a:r>
            <a:r>
              <a:rPr lang="en-US" sz="2400" dirty="0" err="1" smtClean="0">
                <a:solidFill>
                  <a:srgbClr val="FFFFCC"/>
                </a:solidFill>
              </a:rPr>
              <a:t>respeto</a:t>
            </a:r>
            <a:r>
              <a:rPr lang="en-US" sz="2400" dirty="0" smtClean="0">
                <a:solidFill>
                  <a:srgbClr val="FFFFCC"/>
                </a:solidFill>
              </a:rPr>
              <a:t>. </a:t>
            </a:r>
            <a:endParaRPr lang="en-US" sz="2400" dirty="0" smtClean="0">
              <a:solidFill>
                <a:srgbClr val="FFFFCC"/>
              </a:solidFill>
            </a:endParaRPr>
          </a:p>
          <a:p>
            <a:r>
              <a:rPr lang="en-US" sz="2400" dirty="0" err="1" smtClean="0">
                <a:solidFill>
                  <a:srgbClr val="FFFFCC"/>
                </a:solidFill>
              </a:rPr>
              <a:t>mutuo</a:t>
            </a:r>
            <a:r>
              <a:rPr lang="en-US" sz="2400" dirty="0" smtClean="0">
                <a:solidFill>
                  <a:srgbClr val="FFFFCC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0119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412</TotalTime>
  <Words>128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East Aurora School District 131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Paola Garcia</dc:creator>
  <cp:lastModifiedBy>Paola Garcia</cp:lastModifiedBy>
  <cp:revision>28</cp:revision>
  <cp:lastPrinted>2018-09-17T19:51:53Z</cp:lastPrinted>
  <dcterms:created xsi:type="dcterms:W3CDTF">2018-09-07T19:29:23Z</dcterms:created>
  <dcterms:modified xsi:type="dcterms:W3CDTF">2018-09-17T20:57:50Z</dcterms:modified>
</cp:coreProperties>
</file>